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88" r:id="rId3"/>
    <p:sldId id="257" r:id="rId4"/>
    <p:sldId id="290" r:id="rId5"/>
    <p:sldId id="292" r:id="rId6"/>
    <p:sldId id="291" r:id="rId7"/>
    <p:sldId id="258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347"/>
    <a:srgbClr val="FFF6E7"/>
    <a:srgbClr val="FFFFFF"/>
    <a:srgbClr val="9D0000"/>
    <a:srgbClr val="855939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67" autoAdjust="0"/>
  </p:normalViewPr>
  <p:slideViewPr>
    <p:cSldViewPr snapToGrid="0">
      <p:cViewPr varScale="1">
        <p:scale>
          <a:sx n="112" d="100"/>
          <a:sy n="112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=""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24BAE5-8207-42E9-B6CA-5C6D4857FD71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2019/7/23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C16CCC16-EE65-4D99-B856-346FC41D1D70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AE59743-683C-4279-9E83-23C937C99CF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  <a:sym typeface="Microsoft JhengHei UI" panose="020B0604030504040204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3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6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9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6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6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2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5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桌子上的眼鏡">
            <a:extLst>
              <a:ext uri="{FF2B5EF4-FFF2-40B4-BE49-F238E27FC236}">
                <a16:creationId xmlns="" xmlns:a16="http://schemas.microsoft.com/office/drawing/2014/main" id="{8560CB95-F807-46B3-8A39-B650A8906A3F}"/>
              </a:ext>
            </a:extLst>
          </p:cNvPr>
          <p:cNvSpPr/>
          <p:nvPr userDrawn="1"/>
        </p:nvSpPr>
        <p:spPr>
          <a:xfrm>
            <a:off x="5199825" y="0"/>
            <a:ext cx="6992175" cy="6858000"/>
          </a:xfrm>
          <a:prstGeom prst="rect">
            <a:avLst/>
          </a:prstGeom>
          <a:blipFill>
            <a:blip r:embed="rId2"/>
            <a:srcRect/>
            <a:stretch>
              <a:fillRect t="-418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 descr="筆刷筆觸遮罩">
            <a:extLst>
              <a:ext uri="{FF2B5EF4-FFF2-40B4-BE49-F238E27FC236}">
                <a16:creationId xmlns=""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924" y="3482526"/>
            <a:ext cx="6238970" cy="196777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55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 </a:t>
            </a:r>
            <a:br>
              <a:rPr lang="zh-TW" altLang="en-US"/>
            </a:br>
            <a:r>
              <a:rPr lang="zh-TW" altLang="en-US"/>
              <a:t>編輯標題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4" y="5646875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2BE842B3-4D5D-46EE-AC23-2CD5161EABC3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cxnSp>
        <p:nvCxnSpPr>
          <p:cNvPr id="12" name="直線接點​​ 11">
            <a:extLst>
              <a:ext uri="{FF2B5EF4-FFF2-40B4-BE49-F238E27FC236}">
                <a16:creationId xmlns=""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959490" y="5453416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圖片預留位置 14" descr="您的標誌">
            <a:extLst>
              <a:ext uri="{FF2B5EF4-FFF2-40B4-BE49-F238E27FC236}">
                <a16:creationId xmlns="" xmlns:a16="http://schemas.microsoft.com/office/drawing/2014/main" id="{FC85CAB4-100C-489B-BC14-9A3F41B7EC8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091" y="87312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 descr="筆刷筆觸點">
            <a:extLst>
              <a:ext uri="{FF2B5EF4-FFF2-40B4-BE49-F238E27FC236}">
                <a16:creationId xmlns=""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2" name="矩形 51" descr="筆刷筆觸點">
            <a:extLst>
              <a:ext uri="{FF2B5EF4-FFF2-40B4-BE49-F238E27FC236}">
                <a16:creationId xmlns=""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文字預留位置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BCB24E76-B02E-4200-9424-FAF123746407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37" name="直線接點​​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副標題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1" name="文字預留位置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1" name="圖片預留位置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1" name="文字預留位置 40">
            <a:extLst>
              <a:ext uri="{FF2B5EF4-FFF2-40B4-BE49-F238E27FC236}">
                <a16:creationId xmlns=""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12 345</a:t>
            </a:r>
            <a:endParaRPr lang="en-US" altLang="zh-TW" dirty="0"/>
          </a:p>
        </p:txBody>
      </p:sp>
      <p:sp>
        <p:nvSpPr>
          <p:cNvPr id="39" name="文字預留位置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0" name="文字預留位置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3" name="文字預留位置 40">
            <a:extLst>
              <a:ext uri="{FF2B5EF4-FFF2-40B4-BE49-F238E27FC236}">
                <a16:creationId xmlns=""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6 780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數字圓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 descr="筆刷筆觸點">
            <a:extLst>
              <a:ext uri="{FF2B5EF4-FFF2-40B4-BE49-F238E27FC236}">
                <a16:creationId xmlns=""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文字預留位置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C892B172-B640-47F7-AC5D-33FE938DE5C6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37" name="直線接點​​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文字預留位置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1" name="圖片預留位置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9" name="文字預留位置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0" name="文字預留位置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橢圓​​ 2">
            <a:extLst>
              <a:ext uri="{FF2B5EF4-FFF2-40B4-BE49-F238E27FC236}">
                <a16:creationId xmlns=""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橢圓​​ 18">
            <a:extLst>
              <a:ext uri="{FF2B5EF4-FFF2-40B4-BE49-F238E27FC236}">
                <a16:creationId xmlns=""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橢圓​​ 19">
            <a:extLst>
              <a:ext uri="{FF2B5EF4-FFF2-40B4-BE49-F238E27FC236}">
                <a16:creationId xmlns=""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2" name="文字預留位置 40">
            <a:extLst>
              <a:ext uri="{FF2B5EF4-FFF2-40B4-BE49-F238E27FC236}">
                <a16:creationId xmlns=""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3" name="文字預留位置 40">
            <a:extLst>
              <a:ext uri="{FF2B5EF4-FFF2-40B4-BE49-F238E27FC236}">
                <a16:creationId xmlns=""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8" name="文字預留位置 40">
            <a:extLst>
              <a:ext uri="{FF2B5EF4-FFF2-40B4-BE49-F238E27FC236}">
                <a16:creationId xmlns=""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711443" y="2550122"/>
            <a:ext cx="2719370" cy="61823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50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dirty="0"/>
              <a:t>NT$100</a:t>
            </a:r>
          </a:p>
        </p:txBody>
      </p:sp>
      <p:sp>
        <p:nvSpPr>
          <p:cNvPr id="29" name="文字預留位置 40">
            <a:extLst>
              <a:ext uri="{FF2B5EF4-FFF2-40B4-BE49-F238E27FC236}">
                <a16:creationId xmlns=""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(</a:t>
            </a:r>
            <a:r>
              <a:rPr lang="zh-TW" altLang="en-US"/>
              <a:t>單位：</a:t>
            </a:r>
            <a:r>
              <a:rPr lang="en-US" altLang="zh-TW"/>
              <a:t>10 </a:t>
            </a:r>
            <a:r>
              <a:rPr lang="zh-TW" altLang="en-US"/>
              <a:t>億</a:t>
            </a:r>
            <a:r>
              <a:rPr lang="en-US" altLang="zh-TW"/>
              <a:t>)</a:t>
            </a:r>
            <a:endParaRPr lang="en-US" altLang="zh-TW" dirty="0"/>
          </a:p>
        </p:txBody>
      </p:sp>
      <p:sp>
        <p:nvSpPr>
          <p:cNvPr id="32" name="文字預留位置 40">
            <a:extLst>
              <a:ext uri="{FF2B5EF4-FFF2-40B4-BE49-F238E27FC236}">
                <a16:creationId xmlns=""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242794" y="2755270"/>
            <a:ext cx="2108946" cy="618236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45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dirty="0"/>
              <a:t>NT$50</a:t>
            </a:r>
          </a:p>
        </p:txBody>
      </p:sp>
      <p:sp>
        <p:nvSpPr>
          <p:cNvPr id="33" name="文字預留位置 40">
            <a:extLst>
              <a:ext uri="{FF2B5EF4-FFF2-40B4-BE49-F238E27FC236}">
                <a16:creationId xmlns=""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(</a:t>
            </a:r>
            <a:r>
              <a:rPr lang="zh-TW" altLang="en-US"/>
              <a:t>單位：</a:t>
            </a:r>
            <a:r>
              <a:rPr lang="en-US" altLang="zh-TW"/>
              <a:t>10 </a:t>
            </a:r>
            <a:r>
              <a:rPr lang="zh-TW" altLang="en-US"/>
              <a:t>億</a:t>
            </a:r>
            <a:r>
              <a:rPr lang="en-US" altLang="zh-TW"/>
              <a:t>)</a:t>
            </a:r>
            <a:endParaRPr lang="en-US" altLang="zh-TW" dirty="0"/>
          </a:p>
        </p:txBody>
      </p:sp>
      <p:sp>
        <p:nvSpPr>
          <p:cNvPr id="34" name="文字預留位置 40">
            <a:extLst>
              <a:ext uri="{FF2B5EF4-FFF2-40B4-BE49-F238E27FC236}">
                <a16:creationId xmlns=""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550957" y="3060231"/>
            <a:ext cx="2088088" cy="477909"/>
          </a:xfrm>
        </p:spPr>
        <p:txBody>
          <a:bodyPr rtlCol="0">
            <a:noAutofit/>
          </a:bodyPr>
          <a:lstStyle>
            <a:lvl1pPr marL="0" indent="0" algn="ctr" rtl="0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 dirty="0"/>
              <a:t>NT$25</a:t>
            </a:r>
          </a:p>
        </p:txBody>
      </p:sp>
      <p:sp>
        <p:nvSpPr>
          <p:cNvPr id="35" name="文字預留位置 40">
            <a:extLst>
              <a:ext uri="{FF2B5EF4-FFF2-40B4-BE49-F238E27FC236}">
                <a16:creationId xmlns=""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(</a:t>
            </a:r>
            <a:r>
              <a:rPr lang="zh-TW" altLang="en-US"/>
              <a:t>單位：</a:t>
            </a:r>
            <a:r>
              <a:rPr lang="en-US" altLang="zh-TW"/>
              <a:t>10 </a:t>
            </a:r>
            <a:r>
              <a:rPr lang="zh-TW" altLang="en-US"/>
              <a:t>億</a:t>
            </a:r>
            <a:r>
              <a:rPr lang="en-US" altLang="zh-TW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361CCE-1DB6-4605-BEFF-1121295E3027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n-US" altLang="zh-TW" smtClean="0"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4" name="文字預留位置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0" name="文字預留位置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5523B88-9CE0-4040-A88D-9EA2BDC0F6E2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3" name="矩形 12" descr="筆刷筆觸點">
            <a:extLst>
              <a:ext uri="{FF2B5EF4-FFF2-40B4-BE49-F238E27FC236}">
                <a16:creationId xmlns=""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文字預留位置 9" descr="競爭者標誌四分色方塊">
            <a:extLst>
              <a:ext uri="{FF2B5EF4-FFF2-40B4-BE49-F238E27FC236}">
                <a16:creationId xmlns=""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zh-TW" altLang="en-US"/>
              <a:t>較方便</a:t>
            </a:r>
            <a:endParaRPr lang="zh-TW" altLang="en-US" dirty="0"/>
          </a:p>
        </p:txBody>
      </p:sp>
      <p:sp>
        <p:nvSpPr>
          <p:cNvPr id="17" name="文字預留位置 9" descr="競爭者標誌四分色方塊">
            <a:extLst>
              <a:ext uri="{FF2B5EF4-FFF2-40B4-BE49-F238E27FC236}">
                <a16:creationId xmlns=""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zh-TW" altLang="en-US"/>
              <a:t>較不方便</a:t>
            </a:r>
            <a:endParaRPr lang="zh-TW" altLang="en-US" dirty="0"/>
          </a:p>
        </p:txBody>
      </p:sp>
      <p:sp>
        <p:nvSpPr>
          <p:cNvPr id="18" name="文字預留位置 9">
            <a:extLst>
              <a:ext uri="{FF2B5EF4-FFF2-40B4-BE49-F238E27FC236}">
                <a16:creationId xmlns=""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zh-TW" altLang="en-US"/>
              <a:t>較昂貴</a:t>
            </a:r>
            <a:endParaRPr lang="zh-TW" altLang="en-US" dirty="0"/>
          </a:p>
        </p:txBody>
      </p:sp>
      <p:sp>
        <p:nvSpPr>
          <p:cNvPr id="19" name="文字預留位置 9" descr="競爭者標誌四分色方塊">
            <a:extLst>
              <a:ext uri="{FF2B5EF4-FFF2-40B4-BE49-F238E27FC236}">
                <a16:creationId xmlns=""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zh-TW" altLang="en-US"/>
              <a:t>較不昂貴</a:t>
            </a:r>
            <a:endParaRPr lang="zh-TW" altLang="en-US" dirty="0"/>
          </a:p>
        </p:txBody>
      </p:sp>
      <p:sp>
        <p:nvSpPr>
          <p:cNvPr id="22" name="圖片預留位置 11" descr="競爭者標誌四分色方塊">
            <a:extLst>
              <a:ext uri="{FF2B5EF4-FFF2-40B4-BE49-F238E27FC236}">
                <a16:creationId xmlns=""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2</a:t>
            </a:r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3" name="圖片預留位置 11" descr="競爭者標誌四分色方塊">
            <a:extLst>
              <a:ext uri="{FF2B5EF4-FFF2-40B4-BE49-F238E27FC236}">
                <a16:creationId xmlns=""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1</a:t>
            </a:r>
            <a:endParaRPr lang="zh-TW" altLang="en-US"/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4" name="圖片預留位置 11" descr="競爭者標誌四分色方塊">
            <a:extLst>
              <a:ext uri="{FF2B5EF4-FFF2-40B4-BE49-F238E27FC236}">
                <a16:creationId xmlns=""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3</a:t>
            </a:r>
            <a:endParaRPr lang="zh-TW" altLang="en-US"/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5" name="圖片預留位置 11" descr="競爭者標誌四分色方塊">
            <a:extLst>
              <a:ext uri="{FF2B5EF4-FFF2-40B4-BE49-F238E27FC236}">
                <a16:creationId xmlns=""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4</a:t>
            </a:r>
            <a:endParaRPr lang="zh-TW" altLang="en-US"/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6" name="圖片預留位置 11" descr="競爭者標誌四分色方塊">
            <a:extLst>
              <a:ext uri="{FF2B5EF4-FFF2-40B4-BE49-F238E27FC236}">
                <a16:creationId xmlns=""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5</a:t>
            </a:r>
            <a:endParaRPr lang="zh-TW" altLang="en-US"/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7" name="圖片預留位置 11" descr="競爭者標誌四分色方塊">
            <a:extLst>
              <a:ext uri="{FF2B5EF4-FFF2-40B4-BE49-F238E27FC236}">
                <a16:creationId xmlns=""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競爭者 </a:t>
            </a:r>
            <a:r>
              <a:rPr lang="en-US" altLang="zh-TW"/>
              <a:t>6</a:t>
            </a:r>
            <a:endParaRPr lang="zh-TW" altLang="en-US"/>
          </a:p>
          <a:p>
            <a:pPr rtl="0"/>
            <a:r>
              <a:rPr lang="zh-TW" altLang="en-US"/>
              <a:t>標誌</a:t>
            </a:r>
            <a:endParaRPr lang="zh-TW" altLang="en-US" dirty="0"/>
          </a:p>
        </p:txBody>
      </p:sp>
      <p:sp>
        <p:nvSpPr>
          <p:cNvPr id="28" name="圖片預留位置 14" descr="競爭者標誌四分色方塊">
            <a:extLst>
              <a:ext uri="{FF2B5EF4-FFF2-40B4-BE49-F238E27FC236}">
                <a16:creationId xmlns="" xmlns:a16="http://schemas.microsoft.com/office/drawing/2014/main" id="{13F923C2-8EA1-4CAA-AD2F-96AD06CA898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您的</a:t>
            </a:r>
            <a:br>
              <a:rPr lang="zh-TW" altLang="en-US"/>
            </a:br>
            <a:r>
              <a:rPr lang="zh-TW" altLang="en-US"/>
              <a:t>餐廳 </a:t>
            </a:r>
            <a:br>
              <a:rPr lang="zh-TW" altLang="en-US"/>
            </a:br>
            <a:r>
              <a:rPr lang="zh-TW" altLang="en-US"/>
              <a:t>標誌</a:t>
            </a:r>
            <a:endParaRPr lang="zh-TW" altLang="en-US" dirty="0"/>
          </a:p>
        </p:txBody>
      </p:sp>
      <p:cxnSp>
        <p:nvCxnSpPr>
          <p:cNvPr id="29" name="直線箭號接點 28" descr="競爭者標誌四分色方塊">
            <a:extLst>
              <a:ext uri="{FF2B5EF4-FFF2-40B4-BE49-F238E27FC236}">
                <a16:creationId xmlns=""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箭號接點 29" descr="競爭者標誌四分色方塊">
            <a:extLst>
              <a:ext uri="{FF2B5EF4-FFF2-40B4-BE49-F238E27FC236}">
                <a16:creationId xmlns=""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個方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DBE1BCDB-2BB1-47AF-A2B1-57121727C861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8" name="文字預留位置 12">
            <a:extLst>
              <a:ext uri="{FF2B5EF4-FFF2-40B4-BE49-F238E27FC236}">
                <a16:creationId xmlns=""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19" name="文字預留位置 3">
            <a:extLst>
              <a:ext uri="{FF2B5EF4-FFF2-40B4-BE49-F238E27FC236}">
                <a16:creationId xmlns=""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22" name="副標題 2">
            <a:extLst>
              <a:ext uri="{FF2B5EF4-FFF2-40B4-BE49-F238E27FC236}">
                <a16:creationId xmlns=""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按一下以編輯母片文字</a:t>
            </a:r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1" name="文字預留位置 12">
            <a:extLst>
              <a:ext uri="{FF2B5EF4-FFF2-40B4-BE49-F238E27FC236}">
                <a16:creationId xmlns=""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6" name="文字預留位置 12">
            <a:extLst>
              <a:ext uri="{FF2B5EF4-FFF2-40B4-BE49-F238E27FC236}">
                <a16:creationId xmlns=""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3" name="文字預留位置 3">
            <a:extLst>
              <a:ext uri="{FF2B5EF4-FFF2-40B4-BE49-F238E27FC236}">
                <a16:creationId xmlns=""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45" name="文字預留位置 3">
            <a:extLst>
              <a:ext uri="{FF2B5EF4-FFF2-40B4-BE49-F238E27FC236}">
                <a16:creationId xmlns=""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12" name="文字預留位置 11">
            <a:extLst>
              <a:ext uri="{FF2B5EF4-FFF2-40B4-BE49-F238E27FC236}">
                <a16:creationId xmlns=""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zh-TW" altLang="en-US"/>
              <a:t>按一下以編輯母片文字</a:t>
            </a:r>
            <a:endParaRPr lang="zh-TW" altLang="en-US" dirty="0"/>
          </a:p>
        </p:txBody>
      </p:sp>
      <p:sp>
        <p:nvSpPr>
          <p:cNvPr id="46" name="文字預留位置 11">
            <a:extLst>
              <a:ext uri="{FF2B5EF4-FFF2-40B4-BE49-F238E27FC236}">
                <a16:creationId xmlns=""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zh-TW" altLang="en-US"/>
              <a:t>按一下以編輯母片文字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69E05585-131C-4733-9444-ED6F3F739BFF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字預留位置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0" name="文字預留位置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6" name="內容預留位置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筆刷筆觸點">
            <a:extLst>
              <a:ext uri="{FF2B5EF4-FFF2-40B4-BE49-F238E27FC236}">
                <a16:creationId xmlns=""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49" name="直線接點​​ 48">
            <a:extLst>
              <a:ext uri="{FF2B5EF4-FFF2-40B4-BE49-F238E27FC236}">
                <a16:creationId xmlns=""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橢圓​​ 45">
            <a:extLst>
              <a:ext uri="{FF2B5EF4-FFF2-40B4-BE49-F238E27FC236}">
                <a16:creationId xmlns=""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7" name="橢圓​​ 46">
            <a:extLst>
              <a:ext uri="{FF2B5EF4-FFF2-40B4-BE49-F238E27FC236}">
                <a16:creationId xmlns=""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8" name="橢圓​​ 47">
            <a:extLst>
              <a:ext uri="{FF2B5EF4-FFF2-40B4-BE49-F238E27FC236}">
                <a16:creationId xmlns=""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5" name="橢圓​​ 44">
            <a:extLst>
              <a:ext uri="{FF2B5EF4-FFF2-40B4-BE49-F238E27FC236}">
                <a16:creationId xmlns=""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3" name="橢圓​​ 42">
            <a:extLst>
              <a:ext uri="{FF2B5EF4-FFF2-40B4-BE49-F238E27FC236}">
                <a16:creationId xmlns=""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5FCF389-2BF8-481B-A363-DC16CC22667A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5" name="文字預留位置 3">
            <a:extLst>
              <a:ext uri="{FF2B5EF4-FFF2-40B4-BE49-F238E27FC236}">
                <a16:creationId xmlns=""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7" name="文字預留位置 3">
            <a:extLst>
              <a:ext uri="{FF2B5EF4-FFF2-40B4-BE49-F238E27FC236}">
                <a16:creationId xmlns=""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18" name="文字預留位置 3">
            <a:extLst>
              <a:ext uri="{FF2B5EF4-FFF2-40B4-BE49-F238E27FC236}">
                <a16:creationId xmlns=""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年</a:t>
            </a:r>
            <a:endParaRPr lang="zh-TW" altLang="en-US" dirty="0"/>
          </a:p>
        </p:txBody>
      </p:sp>
      <p:sp>
        <p:nvSpPr>
          <p:cNvPr id="19" name="文字預留位置 3">
            <a:extLst>
              <a:ext uri="{FF2B5EF4-FFF2-40B4-BE49-F238E27FC236}">
                <a16:creationId xmlns=""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月</a:t>
            </a:r>
            <a:endParaRPr lang="zh-TW" altLang="en-US" dirty="0"/>
          </a:p>
        </p:txBody>
      </p:sp>
      <p:sp>
        <p:nvSpPr>
          <p:cNvPr id="23" name="文字預留位置 3">
            <a:extLst>
              <a:ext uri="{FF2B5EF4-FFF2-40B4-BE49-F238E27FC236}">
                <a16:creationId xmlns=""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年</a:t>
            </a:r>
            <a:endParaRPr lang="zh-TW" altLang="en-US" dirty="0"/>
          </a:p>
        </p:txBody>
      </p:sp>
      <p:sp>
        <p:nvSpPr>
          <p:cNvPr id="24" name="文字預留位置 3">
            <a:extLst>
              <a:ext uri="{FF2B5EF4-FFF2-40B4-BE49-F238E27FC236}">
                <a16:creationId xmlns=""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月</a:t>
            </a:r>
            <a:endParaRPr lang="zh-TW" altLang="en-US" dirty="0"/>
          </a:p>
        </p:txBody>
      </p:sp>
      <p:sp>
        <p:nvSpPr>
          <p:cNvPr id="26" name="文字預留位置 3">
            <a:extLst>
              <a:ext uri="{FF2B5EF4-FFF2-40B4-BE49-F238E27FC236}">
                <a16:creationId xmlns=""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年</a:t>
            </a:r>
            <a:endParaRPr lang="zh-TW" altLang="en-US" dirty="0"/>
          </a:p>
        </p:txBody>
      </p:sp>
      <p:sp>
        <p:nvSpPr>
          <p:cNvPr id="27" name="文字預留位置 3">
            <a:extLst>
              <a:ext uri="{FF2B5EF4-FFF2-40B4-BE49-F238E27FC236}">
                <a16:creationId xmlns=""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月</a:t>
            </a:r>
            <a:endParaRPr lang="zh-TW" altLang="en-US" dirty="0"/>
          </a:p>
        </p:txBody>
      </p:sp>
      <p:sp>
        <p:nvSpPr>
          <p:cNvPr id="29" name="文字預留位置 3">
            <a:extLst>
              <a:ext uri="{FF2B5EF4-FFF2-40B4-BE49-F238E27FC236}">
                <a16:creationId xmlns=""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年</a:t>
            </a:r>
            <a:endParaRPr lang="zh-TW" altLang="en-US" dirty="0"/>
          </a:p>
        </p:txBody>
      </p:sp>
      <p:sp>
        <p:nvSpPr>
          <p:cNvPr id="30" name="文字預留位置 3">
            <a:extLst>
              <a:ext uri="{FF2B5EF4-FFF2-40B4-BE49-F238E27FC236}">
                <a16:creationId xmlns=""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月</a:t>
            </a:r>
            <a:endParaRPr lang="zh-TW" altLang="en-US" dirty="0"/>
          </a:p>
        </p:txBody>
      </p:sp>
      <p:sp>
        <p:nvSpPr>
          <p:cNvPr id="32" name="文字預留位置 3">
            <a:extLst>
              <a:ext uri="{FF2B5EF4-FFF2-40B4-BE49-F238E27FC236}">
                <a16:creationId xmlns=""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年</a:t>
            </a:r>
            <a:endParaRPr lang="zh-TW" altLang="en-US" dirty="0"/>
          </a:p>
        </p:txBody>
      </p:sp>
      <p:sp>
        <p:nvSpPr>
          <p:cNvPr id="33" name="文字預留位置 3">
            <a:extLst>
              <a:ext uri="{FF2B5EF4-FFF2-40B4-BE49-F238E27FC236}">
                <a16:creationId xmlns=""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月</a:t>
            </a:r>
            <a:endParaRPr lang="zh-TW" altLang="en-US" dirty="0"/>
          </a:p>
        </p:txBody>
      </p:sp>
      <p:sp>
        <p:nvSpPr>
          <p:cNvPr id="34" name="文字預留位置 3">
            <a:extLst>
              <a:ext uri="{FF2B5EF4-FFF2-40B4-BE49-F238E27FC236}">
                <a16:creationId xmlns=""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5" name="文字預留位置 3">
            <a:extLst>
              <a:ext uri="{FF2B5EF4-FFF2-40B4-BE49-F238E27FC236}">
                <a16:creationId xmlns=""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36" name="文字預留位置 3">
            <a:extLst>
              <a:ext uri="{FF2B5EF4-FFF2-40B4-BE49-F238E27FC236}">
                <a16:creationId xmlns=""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7" name="文字預留位置 3">
            <a:extLst>
              <a:ext uri="{FF2B5EF4-FFF2-40B4-BE49-F238E27FC236}">
                <a16:creationId xmlns=""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38" name="文字預留位置 3">
            <a:extLst>
              <a:ext uri="{FF2B5EF4-FFF2-40B4-BE49-F238E27FC236}">
                <a16:creationId xmlns=""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9" name="文字預留位置 3">
            <a:extLst>
              <a:ext uri="{FF2B5EF4-FFF2-40B4-BE49-F238E27FC236}">
                <a16:creationId xmlns=""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40" name="文字預留位置 3">
            <a:extLst>
              <a:ext uri="{FF2B5EF4-FFF2-40B4-BE49-F238E27FC236}">
                <a16:creationId xmlns=""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1" name="文字預留位置 3">
            <a:extLst>
              <a:ext uri="{FF2B5EF4-FFF2-40B4-BE49-F238E27FC236}">
                <a16:creationId xmlns=""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E1C5DC-9DF8-4F78-AB31-C3B2344C65D8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團隊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4069110A-1997-4117-92E3-415712BB7143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2" name="矩形 11" descr="筆刷筆觸點">
            <a:extLst>
              <a:ext uri="{FF2B5EF4-FFF2-40B4-BE49-F238E27FC236}">
                <a16:creationId xmlns=""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文字預留位置 3">
            <a:extLst>
              <a:ext uri="{FF2B5EF4-FFF2-40B4-BE49-F238E27FC236}">
                <a16:creationId xmlns=""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5" name="文字預留位置 3">
            <a:extLst>
              <a:ext uri="{FF2B5EF4-FFF2-40B4-BE49-F238E27FC236}">
                <a16:creationId xmlns=""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17" name="文字預留位置 3">
            <a:extLst>
              <a:ext uri="{FF2B5EF4-FFF2-40B4-BE49-F238E27FC236}">
                <a16:creationId xmlns=""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19" name="矩形 18" descr="筆刷筆觸點">
            <a:extLst>
              <a:ext uri="{FF2B5EF4-FFF2-40B4-BE49-F238E27FC236}">
                <a16:creationId xmlns=""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矩形 22" descr="筆刷筆觸點">
            <a:extLst>
              <a:ext uri="{FF2B5EF4-FFF2-40B4-BE49-F238E27FC236}">
                <a16:creationId xmlns=""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5" name="文字預留位置 3">
            <a:extLst>
              <a:ext uri="{FF2B5EF4-FFF2-40B4-BE49-F238E27FC236}">
                <a16:creationId xmlns=""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6" name="文字預留位置 3">
            <a:extLst>
              <a:ext uri="{FF2B5EF4-FFF2-40B4-BE49-F238E27FC236}">
                <a16:creationId xmlns=""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27" name="文字預留位置 3">
            <a:extLst>
              <a:ext uri="{FF2B5EF4-FFF2-40B4-BE49-F238E27FC236}">
                <a16:creationId xmlns=""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8" name="文字預留位置 3">
            <a:extLst>
              <a:ext uri="{FF2B5EF4-FFF2-40B4-BE49-F238E27FC236}">
                <a16:creationId xmlns=""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29" name="圖片預留位置 7">
            <a:extLst>
              <a:ext uri="{FF2B5EF4-FFF2-40B4-BE49-F238E27FC236}">
                <a16:creationId xmlns=""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0" name="圖片預留位置 7">
            <a:extLst>
              <a:ext uri="{FF2B5EF4-FFF2-40B4-BE49-F238E27FC236}">
                <a16:creationId xmlns=""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1" name="圖片預留位置 7">
            <a:extLst>
              <a:ext uri="{FF2B5EF4-FFF2-40B4-BE49-F238E27FC236}">
                <a16:creationId xmlns=""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2" name="文字預留位置 3">
            <a:extLst>
              <a:ext uri="{FF2B5EF4-FFF2-40B4-BE49-F238E27FC236}">
                <a16:creationId xmlns=""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  <p:sp>
        <p:nvSpPr>
          <p:cNvPr id="33" name="文字預留位置 3">
            <a:extLst>
              <a:ext uri="{FF2B5EF4-FFF2-40B4-BE49-F238E27FC236}">
                <a16:creationId xmlns=""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團隊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8A70B101-FA86-4A8E-B502-FD6B66A029A9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4" name="矩形 43" descr="筆刷筆觸點">
            <a:extLst>
              <a:ext uri="{FF2B5EF4-FFF2-40B4-BE49-F238E27FC236}">
                <a16:creationId xmlns=""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0" name="文字預留位置 3">
            <a:extLst>
              <a:ext uri="{FF2B5EF4-FFF2-40B4-BE49-F238E27FC236}">
                <a16:creationId xmlns=""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2" name="文字預留位置 3">
            <a:extLst>
              <a:ext uri="{FF2B5EF4-FFF2-40B4-BE49-F238E27FC236}">
                <a16:creationId xmlns=""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3" name="矩形 52" descr="筆刷筆觸點">
            <a:extLst>
              <a:ext uri="{FF2B5EF4-FFF2-40B4-BE49-F238E27FC236}">
                <a16:creationId xmlns=""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4" name="文字預留位置 3">
            <a:extLst>
              <a:ext uri="{FF2B5EF4-FFF2-40B4-BE49-F238E27FC236}">
                <a16:creationId xmlns=""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6" name="文字預留位置 3">
            <a:extLst>
              <a:ext uri="{FF2B5EF4-FFF2-40B4-BE49-F238E27FC236}">
                <a16:creationId xmlns=""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7" name="矩形 56" descr="筆刷筆觸點">
            <a:extLst>
              <a:ext uri="{FF2B5EF4-FFF2-40B4-BE49-F238E27FC236}">
                <a16:creationId xmlns=""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8" name="文字預留位置 3">
            <a:extLst>
              <a:ext uri="{FF2B5EF4-FFF2-40B4-BE49-F238E27FC236}">
                <a16:creationId xmlns=""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0" name="文字預留位置 3">
            <a:extLst>
              <a:ext uri="{FF2B5EF4-FFF2-40B4-BE49-F238E27FC236}">
                <a16:creationId xmlns=""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1" name="矩形 60" descr="筆刷筆觸點">
            <a:extLst>
              <a:ext uri="{FF2B5EF4-FFF2-40B4-BE49-F238E27FC236}">
                <a16:creationId xmlns=""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2" name="文字預留位置 3">
            <a:extLst>
              <a:ext uri="{FF2B5EF4-FFF2-40B4-BE49-F238E27FC236}">
                <a16:creationId xmlns=""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4" name="文字預留位置 3">
            <a:extLst>
              <a:ext uri="{FF2B5EF4-FFF2-40B4-BE49-F238E27FC236}">
                <a16:creationId xmlns=""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5" name="矩形 64" descr="筆刷筆觸點">
            <a:extLst>
              <a:ext uri="{FF2B5EF4-FFF2-40B4-BE49-F238E27FC236}">
                <a16:creationId xmlns=""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6" name="文字預留位置 3">
            <a:extLst>
              <a:ext uri="{FF2B5EF4-FFF2-40B4-BE49-F238E27FC236}">
                <a16:creationId xmlns=""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8" name="文字預留位置 3">
            <a:extLst>
              <a:ext uri="{FF2B5EF4-FFF2-40B4-BE49-F238E27FC236}">
                <a16:creationId xmlns=""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9" name="矩形 68" descr="筆刷筆觸點">
            <a:extLst>
              <a:ext uri="{FF2B5EF4-FFF2-40B4-BE49-F238E27FC236}">
                <a16:creationId xmlns=""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0" name="文字預留位置 3">
            <a:extLst>
              <a:ext uri="{FF2B5EF4-FFF2-40B4-BE49-F238E27FC236}">
                <a16:creationId xmlns=""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2" name="文字預留位置 3">
            <a:extLst>
              <a:ext uri="{FF2B5EF4-FFF2-40B4-BE49-F238E27FC236}">
                <a16:creationId xmlns=""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3" name="圖片預留位置 3">
            <a:extLst>
              <a:ext uri="{FF2B5EF4-FFF2-40B4-BE49-F238E27FC236}">
                <a16:creationId xmlns=""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75" name="圖片預留位置 3">
            <a:extLst>
              <a:ext uri="{FF2B5EF4-FFF2-40B4-BE49-F238E27FC236}">
                <a16:creationId xmlns=""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78" name="圖片預留位置 3">
            <a:extLst>
              <a:ext uri="{FF2B5EF4-FFF2-40B4-BE49-F238E27FC236}">
                <a16:creationId xmlns=""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79" name="圖片預留位置 3">
            <a:extLst>
              <a:ext uri="{FF2B5EF4-FFF2-40B4-BE49-F238E27FC236}">
                <a16:creationId xmlns=""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0" name="圖片預留位置 3">
            <a:extLst>
              <a:ext uri="{FF2B5EF4-FFF2-40B4-BE49-F238E27FC236}">
                <a16:creationId xmlns=""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圖片預留位置 3">
            <a:extLst>
              <a:ext uri="{FF2B5EF4-FFF2-40B4-BE49-F238E27FC236}">
                <a16:creationId xmlns=""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餐廳桌子">
            <a:extLst>
              <a:ext uri="{FF2B5EF4-FFF2-40B4-BE49-F238E27FC236}">
                <a16:creationId xmlns="" xmlns:a16="http://schemas.microsoft.com/office/drawing/2014/main" id="{C7B053CA-3420-4992-BA29-CDE43C99B7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 descr="筆刷筆觸點">
            <a:extLst>
              <a:ext uri="{FF2B5EF4-FFF2-40B4-BE49-F238E27FC236}">
                <a16:creationId xmlns=""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圖片預留位置 14" descr="您的標誌">
            <a:extLst>
              <a:ext uri="{FF2B5EF4-FFF2-40B4-BE49-F238E27FC236}">
                <a16:creationId xmlns="" xmlns:a16="http://schemas.microsoft.com/office/drawing/2014/main" id="{8D7231FC-3A25-45B8-B883-4F6A0FC02B8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72882" y="1906445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9AFD871F-7C9F-43D7-9D70-106764A4A8A9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1" name="直線接點​​ 10">
            <a:extLst>
              <a:ext uri="{FF2B5EF4-FFF2-40B4-BE49-F238E27FC236}">
                <a16:creationId xmlns="" xmlns:a16="http://schemas.microsoft.com/office/drawing/2014/main" id="{C90D35E8-D43B-49F9-9465-A7A8F698FC8A}"/>
              </a:ext>
            </a:extLst>
          </p:cNvPr>
          <p:cNvCxnSpPr/>
          <p:nvPr userDrawn="1"/>
        </p:nvCxnSpPr>
        <p:spPr>
          <a:xfrm>
            <a:off x="4989576" y="4324201"/>
            <a:ext cx="221284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副標題 2">
            <a:extLst>
              <a:ext uri="{FF2B5EF4-FFF2-40B4-BE49-F238E27FC236}">
                <a16:creationId xmlns=""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361886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母片副標題樣式</a:t>
            </a:r>
            <a:endParaRPr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=""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173689"/>
            <a:ext cx="4772417" cy="1102291"/>
          </a:xfrm>
        </p:spPr>
        <p:txBody>
          <a:bodyPr rtlCol="0" anchor="b" anchorCtr="0">
            <a:norm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 編輯標題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圓形圖圖表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01CFB809-CC24-46D1-BD8B-7900EB1B5F21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9" name="矩形 58" descr="筆刷筆觸點">
            <a:extLst>
              <a:ext uri="{FF2B5EF4-FFF2-40B4-BE49-F238E27FC236}">
                <a16:creationId xmlns=""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3" name="文字預留位置 3">
            <a:extLst>
              <a:ext uri="{FF2B5EF4-FFF2-40B4-BE49-F238E27FC236}">
                <a16:creationId xmlns=""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TW" dirty="0"/>
              <a:t>NT$2,000,000</a:t>
            </a:r>
          </a:p>
        </p:txBody>
      </p:sp>
      <p:sp>
        <p:nvSpPr>
          <p:cNvPr id="74" name="文字預留位置 3">
            <a:extLst>
              <a:ext uri="{FF2B5EF4-FFF2-40B4-BE49-F238E27FC236}">
                <a16:creationId xmlns=""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6" name="文字預留位置 3">
            <a:extLst>
              <a:ext uri="{FF2B5EF4-FFF2-40B4-BE49-F238E27FC236}">
                <a16:creationId xmlns=""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TW" dirty="0"/>
              <a:t>NT$2,000,000</a:t>
            </a:r>
          </a:p>
        </p:txBody>
      </p:sp>
      <p:sp>
        <p:nvSpPr>
          <p:cNvPr id="77" name="文字預留位置 3">
            <a:extLst>
              <a:ext uri="{FF2B5EF4-FFF2-40B4-BE49-F238E27FC236}">
                <a16:creationId xmlns=""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2" name="文字預留位置 3">
            <a:extLst>
              <a:ext uri="{FF2B5EF4-FFF2-40B4-BE49-F238E27FC236}">
                <a16:creationId xmlns=""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TW" dirty="0"/>
              <a:t>NT$1,500,000</a:t>
            </a:r>
          </a:p>
        </p:txBody>
      </p:sp>
      <p:sp>
        <p:nvSpPr>
          <p:cNvPr id="83" name="文字預留位置 3">
            <a:extLst>
              <a:ext uri="{FF2B5EF4-FFF2-40B4-BE49-F238E27FC236}">
                <a16:creationId xmlns=""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4" name="文字預留位置 3">
            <a:extLst>
              <a:ext uri="{FF2B5EF4-FFF2-40B4-BE49-F238E27FC236}">
                <a16:creationId xmlns=""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TW" dirty="0"/>
              <a:t>NT$2,500,000</a:t>
            </a:r>
          </a:p>
        </p:txBody>
      </p:sp>
      <p:sp>
        <p:nvSpPr>
          <p:cNvPr id="85" name="文字預留位置 3">
            <a:extLst>
              <a:ext uri="{FF2B5EF4-FFF2-40B4-BE49-F238E27FC236}">
                <a16:creationId xmlns=""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6" name="文字預留位置 3">
            <a:extLst>
              <a:ext uri="{FF2B5EF4-FFF2-40B4-BE49-F238E27FC236}">
                <a16:creationId xmlns=""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 rtl="0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altLang="zh-TW" dirty="0"/>
              <a:t>NT$3,200,000</a:t>
            </a:r>
          </a:p>
        </p:txBody>
      </p:sp>
      <p:sp>
        <p:nvSpPr>
          <p:cNvPr id="87" name="文字預留位置 3">
            <a:extLst>
              <a:ext uri="{FF2B5EF4-FFF2-40B4-BE49-F238E27FC236}">
                <a16:creationId xmlns=""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cxnSp>
        <p:nvCxnSpPr>
          <p:cNvPr id="88" name="直線接點​​ 87">
            <a:extLst>
              <a:ext uri="{FF2B5EF4-FFF2-40B4-BE49-F238E27FC236}">
                <a16:creationId xmlns=""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​​ 88">
            <a:extLst>
              <a:ext uri="{FF2B5EF4-FFF2-40B4-BE49-F238E27FC236}">
                <a16:creationId xmlns=""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​​ 89">
            <a:extLst>
              <a:ext uri="{FF2B5EF4-FFF2-40B4-BE49-F238E27FC236}">
                <a16:creationId xmlns=""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​​ 90">
            <a:extLst>
              <a:ext uri="{FF2B5EF4-FFF2-40B4-BE49-F238E27FC236}">
                <a16:creationId xmlns=""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​​ 91">
            <a:extLst>
              <a:ext uri="{FF2B5EF4-FFF2-40B4-BE49-F238E27FC236}">
                <a16:creationId xmlns=""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圖表預留位置 3" descr="基金圖表">
            <a:extLst>
              <a:ext uri="{FF2B5EF4-FFF2-40B4-BE49-F238E27FC236}">
                <a16:creationId xmlns=""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片與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descr="桌子上的玻璃杯、杯子與盤子">
            <a:extLst>
              <a:ext uri="{FF2B5EF4-FFF2-40B4-BE49-F238E27FC236}">
                <a16:creationId xmlns="" xmlns:a16="http://schemas.microsoft.com/office/drawing/2014/main" id="{D05799BA-ECD2-4CD6-8250-EA03F132B9BA}"/>
              </a:ext>
            </a:extLst>
          </p:cNvPr>
          <p:cNvSpPr/>
          <p:nvPr userDrawn="1"/>
        </p:nvSpPr>
        <p:spPr>
          <a:xfrm>
            <a:off x="0" y="1133856"/>
            <a:ext cx="5998464" cy="4590288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1" name="矩形 10" descr="筆刷筆觸遮罩">
            <a:extLst>
              <a:ext uri="{FF2B5EF4-FFF2-40B4-BE49-F238E27FC236}">
                <a16:creationId xmlns=""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按一下以編輯標題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橢圓​​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3" name="直線接點​​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337997" y="197904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圖片預留位置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桌子上的眼鏡">
            <a:extLst>
              <a:ext uri="{FF2B5EF4-FFF2-40B4-BE49-F238E27FC236}">
                <a16:creationId xmlns="" xmlns:a16="http://schemas.microsoft.com/office/drawing/2014/main" id="{26EA01E0-35F5-4371-9D8C-7F3A16EBAEDF}"/>
              </a:ext>
            </a:extLst>
          </p:cNvPr>
          <p:cNvSpPr/>
          <p:nvPr userDrawn="1"/>
        </p:nvSpPr>
        <p:spPr>
          <a:xfrm>
            <a:off x="0" y="758952"/>
            <a:ext cx="6190488" cy="6099048"/>
          </a:xfrm>
          <a:prstGeom prst="rect">
            <a:avLst/>
          </a:prstGeom>
          <a:blipFill>
            <a:blip r:embed="rId2"/>
            <a:srcRect/>
            <a:stretch>
              <a:fillRect l="-31" r="-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5" name="矩形 14" descr="筆刷筆觸遮罩">
            <a:extLst>
              <a:ext uri="{FF2B5EF4-FFF2-40B4-BE49-F238E27FC236}">
                <a16:creationId xmlns=""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7" name="感謝標題版面配置">
            <a:extLst>
              <a:ext uri="{FF2B5EF4-FFF2-40B4-BE49-F238E27FC236}">
                <a16:creationId xmlns=""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/>
              <a:t>感謝您！</a:t>
            </a:r>
            <a:endParaRPr lang="zh-TW" altLang="en-US" dirty="0"/>
          </a:p>
        </p:txBody>
      </p:sp>
      <p:cxnSp>
        <p:nvCxnSpPr>
          <p:cNvPr id="18" name="直線接點​​ 17">
            <a:extLst>
              <a:ext uri="{FF2B5EF4-FFF2-40B4-BE49-F238E27FC236}">
                <a16:creationId xmlns=""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565392" y="1729437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圖片預留位置 14" descr="您的標誌">
            <a:extLst>
              <a:ext uri="{FF2B5EF4-FFF2-40B4-BE49-F238E27FC236}">
                <a16:creationId xmlns="" xmlns:a16="http://schemas.microsoft.com/office/drawing/2014/main" id="{DE1A1E87-77E1-4901-A7FE-5FFA9F5B4BBD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0">
            <a:extLst>
              <a:ext uri="{FF2B5EF4-FFF2-40B4-BE49-F238E27FC236}">
                <a16:creationId xmlns=""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/>
              <a:t>演講者姓名</a:t>
            </a:r>
            <a:endParaRPr lang="zh-TW" altLang="en-US" dirty="0"/>
          </a:p>
        </p:txBody>
      </p:sp>
      <p:sp>
        <p:nvSpPr>
          <p:cNvPr id="21" name="文字預留位置 10">
            <a:extLst>
              <a:ext uri="{FF2B5EF4-FFF2-40B4-BE49-F238E27FC236}">
                <a16:creationId xmlns=""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/>
              <a:t>電子郵件：</a:t>
            </a:r>
            <a:endParaRPr lang="zh-TW" altLang="en-US" dirty="0"/>
          </a:p>
        </p:txBody>
      </p:sp>
      <p:sp>
        <p:nvSpPr>
          <p:cNvPr id="22" name="文字預留位置 10">
            <a:extLst>
              <a:ext uri="{FF2B5EF4-FFF2-40B4-BE49-F238E27FC236}">
                <a16:creationId xmlns=""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0488" y="4628102"/>
            <a:ext cx="5276052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speakeremail@website.com</a:t>
            </a:r>
            <a:endParaRPr lang="en-US" altLang="zh-TW" dirty="0"/>
          </a:p>
        </p:txBody>
      </p:sp>
      <p:sp>
        <p:nvSpPr>
          <p:cNvPr id="23" name="文字預留位置 10">
            <a:extLst>
              <a:ext uri="{FF2B5EF4-FFF2-40B4-BE49-F238E27FC236}">
                <a16:creationId xmlns=""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/>
              <a:t>電話：</a:t>
            </a:r>
            <a:endParaRPr lang="zh-TW" altLang="en-US" dirty="0"/>
          </a:p>
        </p:txBody>
      </p:sp>
      <p:sp>
        <p:nvSpPr>
          <p:cNvPr id="24" name="文字預留位置 10">
            <a:extLst>
              <a:ext uri="{FF2B5EF4-FFF2-40B4-BE49-F238E27FC236}">
                <a16:creationId xmlns=""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3000" b="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altLang="zh-TW"/>
              <a:t>+7 888 999-000-11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矩形 5" descr="筆刷筆觸遮罩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CC8B01E2-2689-471D-BBD7-4A829C35CC26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橢圓​​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圖片預留位置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cxnSp>
        <p:nvCxnSpPr>
          <p:cNvPr id="14" name="直線接點​​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報價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1C526D46-2A27-459B-9B8D-73E5A2F110F4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4" name="矩形 23" descr="筆刷筆觸點">
            <a:extLst>
              <a:ext uri="{FF2B5EF4-FFF2-40B4-BE49-F238E27FC236}">
                <a16:creationId xmlns=""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文字預留位置 3">
            <a:extLst>
              <a:ext uri="{FF2B5EF4-FFF2-40B4-BE49-F238E27FC236}">
                <a16:creationId xmlns=""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6" name="文字預留位置 3">
            <a:extLst>
              <a:ext uri="{FF2B5EF4-FFF2-40B4-BE49-F238E27FC236}">
                <a16:creationId xmlns=""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37" name="文字預留位置 3">
            <a:extLst>
              <a:ext uri="{FF2B5EF4-FFF2-40B4-BE49-F238E27FC236}">
                <a16:creationId xmlns=""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cxnSp>
        <p:nvCxnSpPr>
          <p:cNvPr id="38" name="直線接點​​ 37">
            <a:extLst>
              <a:ext uri="{FF2B5EF4-FFF2-40B4-BE49-F238E27FC236}">
                <a16:creationId xmlns=""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矩形 38" descr="筆刷筆觸點">
            <a:extLst>
              <a:ext uri="{FF2B5EF4-FFF2-40B4-BE49-F238E27FC236}">
                <a16:creationId xmlns=""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0" name="文字預留位置 3">
            <a:extLst>
              <a:ext uri="{FF2B5EF4-FFF2-40B4-BE49-F238E27FC236}">
                <a16:creationId xmlns=""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0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2" name="文字預留位置 3">
            <a:extLst>
              <a:ext uri="{FF2B5EF4-FFF2-40B4-BE49-F238E27FC236}">
                <a16:creationId xmlns=""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  <a:endParaRPr lang="zh-TW" altLang="en-US" dirty="0"/>
          </a:p>
        </p:txBody>
      </p:sp>
      <p:sp>
        <p:nvSpPr>
          <p:cNvPr id="43" name="文字預留位置 3">
            <a:extLst>
              <a:ext uri="{FF2B5EF4-FFF2-40B4-BE49-F238E27FC236}">
                <a16:creationId xmlns=""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4" name="圖片預留位置 7">
            <a:extLst>
              <a:ext uri="{FF2B5EF4-FFF2-40B4-BE49-F238E27FC236}">
                <a16:creationId xmlns=""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6" name="圖片預留位置 7">
            <a:extLst>
              <a:ext uri="{FF2B5EF4-FFF2-40B4-BE49-F238E27FC236}">
                <a16:creationId xmlns=""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文字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ADCB8882-8679-4A24-B5FF-3172F3D0EF52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3">
            <a:extLst>
              <a:ext uri="{FF2B5EF4-FFF2-40B4-BE49-F238E27FC236}">
                <a16:creationId xmlns=""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8" name="文字預留位置 12">
            <a:extLst>
              <a:ext uri="{FF2B5EF4-FFF2-40B4-BE49-F238E27FC236}">
                <a16:creationId xmlns=""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電話範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 descr="筆刷筆觸點">
            <a:extLst>
              <a:ext uri="{FF2B5EF4-FFF2-40B4-BE49-F238E27FC236}">
                <a16:creationId xmlns=""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橢圓​​ 7">
            <a:extLst>
              <a:ext uri="{FF2B5EF4-FFF2-40B4-BE49-F238E27FC236}">
                <a16:creationId xmlns=""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4" name="橢圓​​ 3">
            <a:extLst>
              <a:ext uri="{FF2B5EF4-FFF2-40B4-BE49-F238E27FC236}">
                <a16:creationId xmlns=""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3E6AA246-3287-4BD2-91A2-B534FC221F2C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9" name="圖片預留位置 11" descr="桌子上的披薩">
            <a:extLst>
              <a:ext uri="{FF2B5EF4-FFF2-40B4-BE49-F238E27FC236}">
                <a16:creationId xmlns=""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圖片預留位置 14">
            <a:extLst>
              <a:ext uri="{FF2B5EF4-FFF2-40B4-BE49-F238E27FC236}">
                <a16:creationId xmlns=""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4" name="文字預留位置 3">
            <a:extLst>
              <a:ext uri="{FF2B5EF4-FFF2-40B4-BE49-F238E27FC236}">
                <a16:creationId xmlns=""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7" name="文字預留位置 3">
            <a:extLst>
              <a:ext uri="{FF2B5EF4-FFF2-40B4-BE49-F238E27FC236}">
                <a16:creationId xmlns=""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母片文字樣式</a:t>
            </a:r>
            <a:endParaRPr lang="zh-TW" altLang="en-US" dirty="0"/>
          </a:p>
        </p:txBody>
      </p:sp>
      <p:sp>
        <p:nvSpPr>
          <p:cNvPr id="28" name="文字預留位置 3">
            <a:extLst>
              <a:ext uri="{FF2B5EF4-FFF2-40B4-BE49-F238E27FC236}">
                <a16:creationId xmlns=""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1" name="文字預留位置 3">
            <a:extLst>
              <a:ext uri="{FF2B5EF4-FFF2-40B4-BE49-F238E27FC236}">
                <a16:creationId xmlns=""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en-US" sz="2400" b="1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  <a:sym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母片文字樣式</a:t>
            </a:r>
            <a:endParaRPr lang="zh-TW" altLang="en-US" dirty="0"/>
          </a:p>
        </p:txBody>
      </p:sp>
      <p:sp>
        <p:nvSpPr>
          <p:cNvPr id="33" name="圖片預留位置 7">
            <a:extLst>
              <a:ext uri="{FF2B5EF4-FFF2-40B4-BE49-F238E27FC236}">
                <a16:creationId xmlns=""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4" name="圖片預留位置 7">
            <a:extLst>
              <a:ext uri="{FF2B5EF4-FFF2-40B4-BE49-F238E27FC236}">
                <a16:creationId xmlns=""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>
            <a:extLst>
              <a:ext uri="{FF2B5EF4-FFF2-40B4-BE49-F238E27FC236}">
                <a16:creationId xmlns=""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EF67D870-AFA7-4ADC-805F-CBAE7280102E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3" name="頁尾預留位置 2">
            <a:extLst>
              <a:ext uri="{FF2B5EF4-FFF2-40B4-BE49-F238E27FC236}">
                <a16:creationId xmlns=""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=""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 descr="餐廳內部">
            <a:extLst>
              <a:ext uri="{FF2B5EF4-FFF2-40B4-BE49-F238E27FC236}">
                <a16:creationId xmlns="" xmlns:a16="http://schemas.microsoft.com/office/drawing/2014/main" id="{3663C424-4D11-4875-A44A-FF368BB74F6C}"/>
              </a:ext>
            </a:extLst>
          </p:cNvPr>
          <p:cNvSpPr/>
          <p:nvPr userDrawn="1"/>
        </p:nvSpPr>
        <p:spPr>
          <a:xfrm>
            <a:off x="4721352" y="0"/>
            <a:ext cx="7470648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矩形 6" descr="筆刷筆觸遮罩">
            <a:extLst>
              <a:ext uri="{FF2B5EF4-FFF2-40B4-BE49-F238E27FC236}">
                <a16:creationId xmlns=""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78E0B0EB-68AF-4105-8EBA-FAF1A4BAA322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橢圓​​ 8">
            <a:extLst>
              <a:ext uri="{FF2B5EF4-FFF2-40B4-BE49-F238E27FC236}">
                <a16:creationId xmlns=""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1" name="直線接點​​ 10">
            <a:extLst>
              <a:ext uri="{FF2B5EF4-FFF2-40B4-BE49-F238E27FC236}">
                <a16:creationId xmlns=""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943135" y="2330475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圖片預留位置 2">
            <a:extLst>
              <a:ext uri="{FF2B5EF4-FFF2-40B4-BE49-F238E27FC236}">
                <a16:creationId xmlns=""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喝著咖啡的年輕男性">
            <a:extLst>
              <a:ext uri="{FF2B5EF4-FFF2-40B4-BE49-F238E27FC236}">
                <a16:creationId xmlns="" xmlns:a16="http://schemas.microsoft.com/office/drawing/2014/main" id="{816EFE26-DD10-44FC-BAAF-4EA15D4086A7}"/>
              </a:ext>
            </a:extLst>
          </p:cNvPr>
          <p:cNvSpPr/>
          <p:nvPr userDrawn="1"/>
        </p:nvSpPr>
        <p:spPr>
          <a:xfrm>
            <a:off x="0" y="0"/>
            <a:ext cx="6711696" cy="5925312"/>
          </a:xfrm>
          <a:prstGeom prst="rect">
            <a:avLst/>
          </a:prstGeom>
          <a:blipFill>
            <a:blip r:embed="rId2"/>
            <a:srcRect/>
            <a:stretch>
              <a:fillRect l="-32" r="-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 descr="筆刷筆觸遮罩">
            <a:extLst>
              <a:ext uri="{FF2B5EF4-FFF2-40B4-BE49-F238E27FC236}">
                <a16:creationId xmlns=""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319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橢圓​​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3" name="直線接點​​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07371" y="2494294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圖片預留位置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 descr="拿著手機且面帶微笑的年輕女性">
            <a:extLst>
              <a:ext uri="{FF2B5EF4-FFF2-40B4-BE49-F238E27FC236}">
                <a16:creationId xmlns="" xmlns:a16="http://schemas.microsoft.com/office/drawing/2014/main" id="{95A5621D-11A8-4134-AA47-F59127E702CB}"/>
              </a:ext>
            </a:extLst>
          </p:cNvPr>
          <p:cNvSpPr/>
          <p:nvPr userDrawn="1"/>
        </p:nvSpPr>
        <p:spPr>
          <a:xfrm>
            <a:off x="7373112" y="493776"/>
            <a:ext cx="4818888" cy="6364224"/>
          </a:xfrm>
          <a:prstGeom prst="rect">
            <a:avLst/>
          </a:prstGeom>
          <a:blipFill>
            <a:blip r:embed="rId2"/>
            <a:srcRect/>
            <a:stretch>
              <a:fillRect l="-20" r="-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矩形 7" descr="筆刷筆觸遮罩">
            <a:extLst>
              <a:ext uri="{FF2B5EF4-FFF2-40B4-BE49-F238E27FC236}">
                <a16:creationId xmlns=""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7" name="標題 25">
            <a:extLst>
              <a:ext uri="{FF2B5EF4-FFF2-40B4-BE49-F238E27FC236}">
                <a16:creationId xmlns=""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5D57B692-53E9-453E-B7DF-4C64FF086D0E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圖片預留位置 2">
            <a:extLst>
              <a:ext uri="{FF2B5EF4-FFF2-40B4-BE49-F238E27FC236}">
                <a16:creationId xmlns=""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11" name="橢圓​​ 10">
            <a:extLst>
              <a:ext uri="{FF2B5EF4-FFF2-40B4-BE49-F238E27FC236}">
                <a16:creationId xmlns=""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14" name="直線接點​​ 13">
            <a:extLst>
              <a:ext uri="{FF2B5EF4-FFF2-40B4-BE49-F238E27FC236}">
                <a16:creationId xmlns=""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內容預留位置 2">
            <a:extLst>
              <a:ext uri="{FF2B5EF4-FFF2-40B4-BE49-F238E27FC236}">
                <a16:creationId xmlns=""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 descr="筆刷筆觸點">
            <a:extLst>
              <a:ext uri="{FF2B5EF4-FFF2-40B4-BE49-F238E27FC236}">
                <a16:creationId xmlns="" xmlns:a16="http://schemas.microsoft.com/office/drawing/2014/main" id="{08C782C8-0805-4592-ADC0-CF3D28CFE0C4}"/>
              </a:ext>
            </a:extLst>
          </p:cNvPr>
          <p:cNvSpPr/>
          <p:nvPr userDrawn="1"/>
        </p:nvSpPr>
        <p:spPr>
          <a:xfrm>
            <a:off x="6205330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3" name="矩形 12" descr="筆刷筆觸點">
            <a:extLst>
              <a:ext uri="{FF2B5EF4-FFF2-40B4-BE49-F238E27FC236}">
                <a16:creationId xmlns="" xmlns:a16="http://schemas.microsoft.com/office/drawing/2014/main" id="{9867BBE4-E529-4F6E-BECB-86D66409ED65}"/>
              </a:ext>
            </a:extLst>
          </p:cNvPr>
          <p:cNvSpPr/>
          <p:nvPr userDrawn="1"/>
        </p:nvSpPr>
        <p:spPr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2682F78B-88B1-439C-8BA3-1FCC6AEF462A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 descr="筆刷筆觸點">
            <a:extLst>
              <a:ext uri="{FF2B5EF4-FFF2-40B4-BE49-F238E27FC236}">
                <a16:creationId xmlns="" xmlns:a16="http://schemas.microsoft.com/office/drawing/2014/main" id="{8BD46B2B-D1EB-4F6A-9DE0-7A15A95DC05D}"/>
              </a:ext>
            </a:extLst>
          </p:cNvPr>
          <p:cNvSpPr/>
          <p:nvPr userDrawn="1"/>
        </p:nvSpPr>
        <p:spPr>
          <a:xfrm>
            <a:off x="695325" y="2469056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矩形 8" descr="筆刷筆觸點">
            <a:extLst>
              <a:ext uri="{FF2B5EF4-FFF2-40B4-BE49-F238E27FC236}">
                <a16:creationId xmlns="" xmlns:a16="http://schemas.microsoft.com/office/drawing/2014/main" id="{6F1436FB-165E-4908-9E28-A8598A7E3101}"/>
              </a:ext>
            </a:extLst>
          </p:cNvPr>
          <p:cNvSpPr/>
          <p:nvPr userDrawn="1"/>
        </p:nvSpPr>
        <p:spPr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247" r="-22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16" name="圖片預留位置 81" descr="玻璃圖示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0" name="橢圓​​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3" name="圖片預留位置 81" descr="玻璃圖示">
            <a:extLst>
              <a:ext uri="{FF2B5EF4-FFF2-40B4-BE49-F238E27FC236}">
                <a16:creationId xmlns="" xmlns:a16="http://schemas.microsoft.com/office/drawing/2014/main" id="{360A394A-115E-490F-A44B-D11719211D3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9659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4" name="橢圓​​ 23">
            <a:extLst>
              <a:ext uri="{FF2B5EF4-FFF2-40B4-BE49-F238E27FC236}">
                <a16:creationId xmlns="" xmlns:a16="http://schemas.microsoft.com/office/drawing/2014/main" id="{24B05348-828C-4161-AC9D-32C0F64C8558}"/>
              </a:ext>
            </a:extLst>
          </p:cNvPr>
          <p:cNvSpPr/>
          <p:nvPr userDrawn="1"/>
        </p:nvSpPr>
        <p:spPr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3" name="圖片預留位置 81" descr="玻璃圖示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513230" y="2758916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4" name="橢圓​​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6453830" y="2699516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5" name="圖片預留位置 81" descr="玻璃圖示">
            <a:extLst>
              <a:ext uri="{FF2B5EF4-FFF2-40B4-BE49-F238E27FC236}">
                <a16:creationId xmlns="" xmlns:a16="http://schemas.microsoft.com/office/drawing/2014/main" id="{B3682957-0496-44A8-9D25-2C8CF6C44DA8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513230" y="4259099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6" name="橢圓​​ 35">
            <a:extLst>
              <a:ext uri="{FF2B5EF4-FFF2-40B4-BE49-F238E27FC236}">
                <a16:creationId xmlns="" xmlns:a16="http://schemas.microsoft.com/office/drawing/2014/main" id="{D41006D2-6E2A-4E2D-BFDD-0F4690FFAF18}"/>
              </a:ext>
            </a:extLst>
          </p:cNvPr>
          <p:cNvSpPr/>
          <p:nvPr userDrawn="1"/>
        </p:nvSpPr>
        <p:spPr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cxnSp>
        <p:nvCxnSpPr>
          <p:cNvPr id="37" name="直線接點​​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副標題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1" name="文字預留位置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630819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2" name="文字預留位置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630819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4" name="文字預留位置 40">
            <a:extLst>
              <a:ext uri="{FF2B5EF4-FFF2-40B4-BE49-F238E27FC236}">
                <a16:creationId xmlns="" xmlns:a16="http://schemas.microsoft.com/office/drawing/2014/main" id="{5B8A89D1-A311-4B44-88F9-A887EAC076B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30819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5" name="文字預留位置 40">
            <a:extLst>
              <a:ext uri="{FF2B5EF4-FFF2-40B4-BE49-F238E27FC236}">
                <a16:creationId xmlns="" xmlns:a16="http://schemas.microsoft.com/office/drawing/2014/main" id="{E8383D4D-0BCE-4438-B642-E9D5AC09B69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30819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7" name="文字預留位置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22858" y="2950465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8" name="文字預留位置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122858" y="2593413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9" name="文字預留位置 40">
            <a:extLst>
              <a:ext uri="{FF2B5EF4-FFF2-40B4-BE49-F238E27FC236}">
                <a16:creationId xmlns="" xmlns:a16="http://schemas.microsoft.com/office/drawing/2014/main" id="{BD1CBE09-ACAD-43FB-8617-942C604D408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122858" y="4449344"/>
            <a:ext cx="3775075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0" name="文字預留位置 40">
            <a:extLst>
              <a:ext uri="{FF2B5EF4-FFF2-40B4-BE49-F238E27FC236}">
                <a16:creationId xmlns="" xmlns:a16="http://schemas.microsoft.com/office/drawing/2014/main" id="{AF933841-8F79-4411-AE38-0E6EFFE2F13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122858" y="4092292"/>
            <a:ext cx="3775075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1" name="圖片預留位置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與電腦影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 descr="筆刷筆觸點">
            <a:extLst>
              <a:ext uri="{FF2B5EF4-FFF2-40B4-BE49-F238E27FC236}">
                <a16:creationId xmlns=""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TW" altLang="en-US" i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 </a:t>
            </a:r>
            <a:endParaRPr lang="zh-TW" altLang="en-US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4" name="橢圓​​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0" name="橢圓​​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30" name="矩形 29" descr="電腦監視器">
            <a:extLst>
              <a:ext uri="{FF2B5EF4-FFF2-40B4-BE49-F238E27FC236}">
                <a16:creationId xmlns=""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   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8" name="圖片預留位置 7">
            <a:extLst>
              <a:ext uri="{FF2B5EF4-FFF2-40B4-BE49-F238E27FC236}">
                <a16:creationId xmlns=""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53A3ED16-39CF-4D11-9561-FB55A364B0E8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6" name="圖片預留位置 81" descr="玻璃圖示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3" name="圖片預留位置 81" descr="玻璃圖示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cxnSp>
        <p:nvCxnSpPr>
          <p:cNvPr id="37" name="直線接點​​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文字預留位置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2" name="文字預留位置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/>
              <a:t>編輯文字樣式</a:t>
            </a:r>
            <a:endParaRPr lang="zh-TW" altLang="en-US" dirty="0"/>
          </a:p>
        </p:txBody>
      </p:sp>
      <p:sp>
        <p:nvSpPr>
          <p:cNvPr id="47" name="文字預留位置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8" name="文字預留位置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/>
              <a:t>編輯文字樣式</a:t>
            </a:r>
            <a:endParaRPr lang="zh-TW" altLang="en-US" dirty="0"/>
          </a:p>
        </p:txBody>
      </p:sp>
      <p:sp>
        <p:nvSpPr>
          <p:cNvPr id="51" name="圖片預留位置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6" name="矩形 5" descr="筆刷筆觸遮罩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i="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4059533"/>
            <a:ext cx="10515600" cy="809566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7822CF10-E438-4F89-9378-DCA28298FB22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橢圓​​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9" name="圖片預留位置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cxnSp>
        <p:nvCxnSpPr>
          <p:cNvPr id="14" name="直線接點​​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副標題 2">
            <a:extLst>
              <a:ext uri="{FF2B5EF4-FFF2-40B4-BE49-F238E27FC236}">
                <a16:creationId xmlns=""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=""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42CFE2B2-05EA-46DA-8F99-1805666DC540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6" name="頁尾預留位置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9" name="直線接點​​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副標題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4" name="文字預留位置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7" name="內容預留位置 3">
            <a:extLst>
              <a:ext uri="{FF2B5EF4-FFF2-40B4-BE49-F238E27FC236}">
                <a16:creationId xmlns=""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9" name="文字預留位置 40">
            <a:extLst>
              <a:ext uri="{FF2B5EF4-FFF2-40B4-BE49-F238E27FC236}">
                <a16:creationId xmlns=""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0" name="文字預留位置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21" name="圖片預留位置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=""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>
            <a:extLst>
              <a:ext uri="{FF2B5EF4-FFF2-40B4-BE49-F238E27FC236}">
                <a16:creationId xmlns=""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D69F6156-1632-43CC-AC3C-5627E7C96525}" type="datetime1">
              <a:rPr lang="zh-TW" altLang="en-US" smtClean="0"/>
              <a:pPr/>
              <a:t>2019/7/23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=""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=""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defRPr>
            </a:lvl1pPr>
          </a:lstStyle>
          <a:p>
            <a:fld id="{F470E458-E7C2-4395-B75D-476A174CEE45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橢圓​​ 6">
            <a:extLst>
              <a:ext uri="{FF2B5EF4-FFF2-40B4-BE49-F238E27FC236}">
                <a16:creationId xmlns=""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  <a:sym typeface="Microsoft JhengHei UI" panose="020B0604030504040204" pitchFamily="34" charset="-12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  <a:sym typeface="Microsoft JhengHei UI" panose="020B0604030504040204" pitchFamily="34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預留位置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="" xmlns:a16="http://schemas.microsoft.com/office/drawing/2014/main" id="{BC771BA1-104B-437A-BD2C-C1120088E0BC}"/>
              </a:ext>
            </a:extLst>
          </p:cNvPr>
          <p:cNvSpPr txBox="1">
            <a:spLocks/>
          </p:cNvSpPr>
          <p:nvPr/>
        </p:nvSpPr>
        <p:spPr>
          <a:xfrm>
            <a:off x="2920044" y="3415646"/>
            <a:ext cx="6238970" cy="1967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  <a:sym typeface="Microsoft JhengHei UI" panose="020B0604030504040204" pitchFamily="34" charset="-120"/>
              </a:defRPr>
            </a:lvl1pPr>
          </a:lstStyle>
          <a:p>
            <a:r>
              <a:rPr lang="en-US" altLang="zh-TW" sz="5500" smtClean="0"/>
              <a:t>39</a:t>
            </a:r>
            <a:r>
              <a:rPr lang="zh-TW" altLang="en-US" sz="5500" smtClean="0"/>
              <a:t>週年校慶</a:t>
            </a:r>
            <a:endParaRPr lang="zh-TW" altLang="en-US" sz="5500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8" y="3737906"/>
            <a:ext cx="2238095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39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週年校慶會前會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球類競賽</a:t>
            </a:r>
            <a:endParaRPr lang="en-US" altLang="zh-TW" sz="2400" dirty="0"/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體育</a:t>
            </a:r>
            <a:r>
              <a:rPr lang="zh-TW" altLang="en-US" sz="2400" dirty="0" smtClean="0"/>
              <a:t>活動</a:t>
            </a:r>
            <a:endParaRPr lang="en-US" altLang="zh-TW" sz="24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r>
              <a:rPr lang="en-US" altLang="zh-TW" sz="2000" dirty="0" smtClean="0">
                <a:solidFill>
                  <a:schemeClr val="accent3">
                    <a:lumMod val="50000"/>
                  </a:schemeClr>
                </a:solidFill>
              </a:rPr>
              <a:t>11/24</a:t>
            </a:r>
            <a:r>
              <a:rPr lang="zh-TW" altLang="en-US" sz="2000" dirty="0">
                <a:solidFill>
                  <a:schemeClr val="accent3">
                    <a:lumMod val="50000"/>
                  </a:schemeClr>
                </a:solidFill>
              </a:rPr>
              <a:t>舉辦</a:t>
            </a:r>
            <a:endParaRPr lang="en-US" altLang="zh-TW" sz="2400" dirty="0"/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趣味</a:t>
            </a:r>
            <a:r>
              <a:rPr lang="zh-TW" altLang="en-US" sz="2400" dirty="0" smtClean="0"/>
              <a:t>活動</a:t>
            </a:r>
            <a:endParaRPr lang="en-US" altLang="zh-TW" sz="2400" dirty="0" smtClean="0"/>
          </a:p>
          <a:p>
            <a:r>
              <a:rPr lang="en-US" altLang="zh-TW" sz="2400" dirty="0" smtClean="0"/>
              <a:t>4</a:t>
            </a:r>
            <a:r>
              <a:rPr lang="en-US" altLang="zh-TW" sz="2400" dirty="0"/>
              <a:t>.</a:t>
            </a:r>
            <a:r>
              <a:rPr lang="zh-TW" altLang="en-US" sz="2400" dirty="0" smtClean="0"/>
              <a:t>感恩茶會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先邀請老師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大</a:t>
            </a:r>
            <a:r>
              <a:rPr lang="zh-TW" altLang="en-US" sz="2400" dirty="0" smtClean="0"/>
              <a:t>露營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報名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實用</a:t>
            </a:r>
            <a:r>
              <a:rPr lang="zh-TW" altLang="en-US" sz="2400" dirty="0" smtClean="0"/>
              <a:t>手工藝</a:t>
            </a:r>
            <a:r>
              <a:rPr lang="en-US" altLang="zh-TW" sz="2400" dirty="0" smtClean="0"/>
              <a:t>(Maker)</a:t>
            </a:r>
          </a:p>
          <a:p>
            <a:r>
              <a:rPr lang="en-US" altLang="zh-TW" sz="2400" dirty="0" smtClean="0"/>
              <a:t>7.</a:t>
            </a:r>
            <a:r>
              <a:rPr lang="zh-TW" altLang="en-US" sz="2400" dirty="0" smtClean="0"/>
              <a:t>校友產業技術論壇</a:t>
            </a:r>
            <a:endParaRPr lang="en-US" altLang="zh-TW" sz="2400" dirty="0" smtClean="0"/>
          </a:p>
          <a:p>
            <a:r>
              <a:rPr lang="en-US" altLang="zh-TW" sz="2400" dirty="0" smtClean="0"/>
              <a:t>8.</a:t>
            </a:r>
            <a:r>
              <a:rPr lang="zh-TW" altLang="en-US" sz="2400" dirty="0" smtClean="0"/>
              <a:t>系友回娘家</a:t>
            </a:r>
            <a:endParaRPr lang="zh-TW" altLang="en-US" sz="2400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zh-TW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2</a:t>
            </a:fld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" y="5506704"/>
            <a:ext cx="938594" cy="938594"/>
          </a:xfrm>
          <a:prstGeom prst="rect">
            <a:avLst/>
          </a:prstGeom>
        </p:spPr>
      </p:pic>
      <p:sp>
        <p:nvSpPr>
          <p:cNvPr id="4" name="向上箭號 3"/>
          <p:cNvSpPr/>
          <p:nvPr/>
        </p:nvSpPr>
        <p:spPr>
          <a:xfrm>
            <a:off x="1199547" y="3132667"/>
            <a:ext cx="160866" cy="203200"/>
          </a:xfrm>
          <a:prstGeom prst="upArrow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5023858-1A32-4776-924F-C80E5993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2" y="3173689"/>
            <a:ext cx="4772417" cy="110229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校慶週校友活動</a:t>
            </a:r>
            <a:endParaRPr lang="zh-TW" altLang="en-US" sz="4000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7" name="投影片編號預留位置 6">
            <a:extLst>
              <a:ext uri="{FF2B5EF4-FFF2-40B4-BE49-F238E27FC236}">
                <a16:creationId xmlns=""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52" y="1277304"/>
            <a:ext cx="2238095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28" y="192127"/>
            <a:ext cx="2171001" cy="704696"/>
          </a:xfrm>
        </p:spPr>
        <p:txBody>
          <a:bodyPr rtlCol="0"/>
          <a:lstStyle/>
          <a:p>
            <a:r>
              <a:rPr lang="zh-TW" altLang="en-US" dirty="0"/>
              <a:t>時間表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4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" y="5506704"/>
            <a:ext cx="938594" cy="938594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44827"/>
              </p:ext>
            </p:extLst>
          </p:nvPr>
        </p:nvGraphicFramePr>
        <p:xfrm>
          <a:off x="3192671" y="1108970"/>
          <a:ext cx="6096000" cy="460329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666513893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23104448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88171935"/>
                    </a:ext>
                  </a:extLst>
                </a:gridCol>
              </a:tblGrid>
              <a:tr h="4135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週六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(11/23)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週日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(11/24)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9194635"/>
                  </a:ext>
                </a:extLst>
              </a:tr>
              <a:tr h="940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r>
                        <a:rPr lang="zh-TW" altLang="en-US" dirty="0" smtClean="0"/>
                        <a:t>點半</a:t>
                      </a:r>
                      <a:r>
                        <a:rPr lang="en-US" altLang="zh-TW" dirty="0" smtClean="0"/>
                        <a:t>~12</a:t>
                      </a:r>
                      <a:r>
                        <a:rPr lang="zh-TW" altLang="en-US" dirty="0" smtClean="0"/>
                        <a:t>點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感恩茶會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大露營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34065151"/>
                  </a:ext>
                </a:extLst>
              </a:tr>
              <a:tr h="68657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~14</a:t>
                      </a:r>
                      <a:r>
                        <a:rPr lang="zh-TW" altLang="en-US" dirty="0" smtClean="0"/>
                        <a:t>點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系友回娘家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489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~16</a:t>
                      </a:r>
                      <a:r>
                        <a:rPr lang="zh-TW" altLang="en-US" dirty="0" smtClean="0"/>
                        <a:t>點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校友產業技術論壇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2913605"/>
                  </a:ext>
                </a:extLst>
              </a:tr>
              <a:tr h="84789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~17</a:t>
                      </a:r>
                      <a:r>
                        <a:rPr lang="zh-TW" altLang="en-US" dirty="0" smtClean="0"/>
                        <a:t>點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實用手工藝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3D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列印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1261600"/>
                  </a:ext>
                </a:extLst>
              </a:tr>
              <a:tr h="94004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13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~16</a:t>
                      </a:r>
                      <a:r>
                        <a:rPr lang="zh-TW" altLang="en-US" dirty="0" smtClean="0"/>
                        <a:t>點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~20</a:t>
                      </a:r>
                      <a:r>
                        <a:rPr lang="zh-TW" altLang="en-US" dirty="0" smtClean="0"/>
                        <a:t>點</a:t>
                      </a:r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分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大露營開始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營火晚會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25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132" y="759394"/>
            <a:ext cx="3623735" cy="704696"/>
          </a:xfrm>
        </p:spPr>
        <p:txBody>
          <a:bodyPr rtlCol="0">
            <a:normAutofit fontScale="90000"/>
          </a:bodyPr>
          <a:lstStyle/>
          <a:p>
            <a:r>
              <a:rPr lang="zh-TW" altLang="en-US" dirty="0" smtClean="0"/>
              <a:t>體育類活動時間表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" y="5506704"/>
            <a:ext cx="938594" cy="93859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13796"/>
              </p:ext>
            </p:extLst>
          </p:nvPr>
        </p:nvGraphicFramePr>
        <p:xfrm>
          <a:off x="2904067" y="2429932"/>
          <a:ext cx="671406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067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周日</a:t>
                      </a:r>
                      <a:r>
                        <a:rPr lang="en-US" altLang="zh-TW" smtClean="0"/>
                        <a:t>(11/24)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9:45~10:00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報到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10:00~12:00</a:t>
                      </a:r>
                      <a:r>
                        <a:rPr lang="zh-TW" altLang="en-US" dirty="0" smtClean="0"/>
                        <a:t> 初賽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籃球</a:t>
                      </a:r>
                      <a:r>
                        <a:rPr lang="zh-TW" altLang="en-US" smtClean="0"/>
                        <a:t>、排球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12:00~2:00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中午休息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2:00~4:30</a:t>
                      </a:r>
                      <a:r>
                        <a:rPr lang="zh-TW" altLang="en-US" dirty="0" smtClean="0"/>
                        <a:t> 決賽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籃球、排球、羽球、桌球、體育活動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4:30~5:00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頒獎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8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34F19DB-AF7B-4BB7-A1D5-A8394B98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04" y="333443"/>
            <a:ext cx="10515600" cy="704696"/>
          </a:xfrm>
        </p:spPr>
        <p:txBody>
          <a:bodyPr rtlCol="0"/>
          <a:lstStyle/>
          <a:p>
            <a:r>
              <a:rPr lang="zh-TW" altLang="en-US" dirty="0" smtClean="0"/>
              <a:t>組織圖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09DF1EAD-1A34-4983-B8A6-3BD0E7A7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n-US" altLang="zh-TW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" y="5506704"/>
            <a:ext cx="938594" cy="93859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40289" y="1188719"/>
            <a:ext cx="19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>
            <a:off x="6029503" y="1569547"/>
            <a:ext cx="2" cy="635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029503" y="1889558"/>
            <a:ext cx="495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589225" y="1672705"/>
            <a:ext cx="126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執行祕書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接點 10"/>
          <p:cNvCxnSpPr>
            <a:stCxn id="9" idx="3"/>
          </p:cNvCxnSpPr>
          <p:nvPr/>
        </p:nvCxnSpPr>
        <p:spPr>
          <a:xfrm>
            <a:off x="7852759" y="1872760"/>
            <a:ext cx="6234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8412480" y="1687454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楊閔惠主任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2443942" y="2205471"/>
            <a:ext cx="7431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2443942" y="2205471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951315" y="2199756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475316" y="2199756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941127" y="2205471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8406938" y="2205471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9875520" y="2205471"/>
            <a:ext cx="0" cy="37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197720" y="2532669"/>
            <a:ext cx="492443" cy="12027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院、系所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494115" y="255405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Maker</a:t>
            </a:r>
            <a:endParaRPr lang="zh-TW" altLang="en-US" sz="2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229084" y="2521384"/>
            <a:ext cx="492443" cy="18262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職涯發展中心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692136" y="2554055"/>
            <a:ext cx="492443" cy="945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8157957" y="2554055"/>
            <a:ext cx="492443" cy="945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室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9623784" y="2532669"/>
            <a:ext cx="492443" cy="945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產學處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7" name="直線單箭頭接點 36"/>
          <p:cNvCxnSpPr/>
          <p:nvPr/>
        </p:nvCxnSpPr>
        <p:spPr>
          <a:xfrm flipH="1">
            <a:off x="2443940" y="3700002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2197720" y="4262265"/>
            <a:ext cx="492443" cy="14901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系友回娘家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 flipH="1">
            <a:off x="3908376" y="3700001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335161" y="4243820"/>
            <a:ext cx="1107996" cy="18962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實用手工藝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VR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3D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1" name="直線單箭頭接點 40"/>
          <p:cNvCxnSpPr/>
          <p:nvPr/>
        </p:nvCxnSpPr>
        <p:spPr>
          <a:xfrm flipH="1">
            <a:off x="6938356" y="3701503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6706886" y="4258281"/>
            <a:ext cx="492443" cy="2338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校友社團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H="1">
            <a:off x="8412479" y="3698182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846449" y="4209659"/>
            <a:ext cx="1107996" cy="1964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球類競賽、體育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活動、趣味活動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座談會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9869998" y="3698182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9648784" y="4258281"/>
            <a:ext cx="492443" cy="2396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校友產業技術論壇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5461417" y="4193943"/>
            <a:ext cx="1" cy="49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061307" y="4736309"/>
            <a:ext cx="800219" cy="1540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感恩茶會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露營</a:t>
            </a:r>
          </a:p>
        </p:txBody>
      </p:sp>
    </p:spTree>
    <p:extLst>
      <p:ext uri="{BB962C8B-B14F-4D97-AF65-F5344CB8AC3E}">
        <p14:creationId xmlns:p14="http://schemas.microsoft.com/office/powerpoint/2010/main" val="15297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sym typeface="Microsoft JhengHei UI" panose="020B0604030504040204" pitchFamily="34" charset="-120"/>
              </a:rPr>
              <a:t>謝謝您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F09C25A8-B8DD-4EB6-91B0-C2BB5DA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en-US" altLang="zh-TW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t>0</a:t>
            </a:r>
            <a:fld id="{F470E458-E7C2-4395-B75D-476A174CEE45}" type="slidenum">
              <a:rPr lang="en-US" altLang="zh-TW" smtClean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Microsoft JhengHei UI" panose="020B0604030504040204" pitchFamily="34" charset="-120"/>
              </a:rPr>
              <a:pPr rtl="0"/>
              <a:t>7</a:t>
            </a:fld>
            <a:endParaRPr lang="zh-TW" altLang="en-US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sym typeface="Microsoft JhengHei UI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" y="5506704"/>
            <a:ext cx="938594" cy="93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5514_TF16411246" id="{E5BAFAA8-A0B9-475C-BF37-B2CE65F33C9D}" vid="{7E0607F4-D0A5-45EE-849F-C7C25AE544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餐廳募資簡報</Template>
  <TotalTime>0</TotalTime>
  <Words>235</Words>
  <Application>Microsoft Office PowerPoint</Application>
  <PresentationFormat>自訂</PresentationFormat>
  <Paragraphs>79</Paragraphs>
  <Slides>7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39週年校慶會前會</vt:lpstr>
      <vt:lpstr>校慶週校友活動</vt:lpstr>
      <vt:lpstr>時間表</vt:lpstr>
      <vt:lpstr>體育類活動時間表</vt:lpstr>
      <vt:lpstr>組織圖</vt:lpstr>
      <vt:lpstr>謝謝您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2019-03-14T09:42:25Z</dcterms:created>
  <dcterms:modified xsi:type="dcterms:W3CDTF">2019-07-23T05:44:25Z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2018-06-06T23:20:54.7011202Z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